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5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66"/>
    <a:srgbClr val="003300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516" y="-10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45D38-E09C-463C-8D4A-7DA7B7CF3B27}" type="datetimeFigureOut">
              <a:rPr lang="en-US" smtClean="0"/>
              <a:t>28-Mar-19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999EA1-D5F3-4A15-8862-1307840A53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680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99EA1-D5F3-4A15-8862-1307840A53F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455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999EA1-D5F3-4A15-8862-1307840A53F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247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2A79-9858-4846-9619-AC3A853A4162}" type="datetimeFigureOut">
              <a:rPr lang="en-US" smtClean="0"/>
              <a:pPr/>
              <a:t>28-Mar-19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D345C4D-ABC2-4D0D-A095-3F4C9174C9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2A79-9858-4846-9619-AC3A853A4162}" type="datetimeFigureOut">
              <a:rPr lang="en-US" smtClean="0"/>
              <a:pPr/>
              <a:t>28-Mar-19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5C4D-ABC2-4D0D-A095-3F4C9174C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4D345C4D-ABC2-4D0D-A095-3F4C9174C9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2A79-9858-4846-9619-AC3A853A4162}" type="datetimeFigureOut">
              <a:rPr lang="en-US" smtClean="0"/>
              <a:pPr/>
              <a:t>28-Mar-19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2A79-9858-4846-9619-AC3A853A4162}" type="datetimeFigureOut">
              <a:rPr lang="en-US" smtClean="0"/>
              <a:pPr/>
              <a:t>28-Mar-19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4D345C4D-ABC2-4D0D-A095-3F4C9174C9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2A79-9858-4846-9619-AC3A853A4162}" type="datetimeFigureOut">
              <a:rPr lang="en-US" smtClean="0"/>
              <a:pPr/>
              <a:t>28-Mar-19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D345C4D-ABC2-4D0D-A095-3F4C9174C9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E522A79-9858-4846-9619-AC3A853A4162}" type="datetimeFigureOut">
              <a:rPr lang="en-US" smtClean="0"/>
              <a:pPr/>
              <a:t>28-Mar-19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45C4D-ABC2-4D0D-A095-3F4C9174C9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2A79-9858-4846-9619-AC3A853A4162}" type="datetimeFigureOut">
              <a:rPr lang="en-US" smtClean="0"/>
              <a:pPr/>
              <a:t>28-Mar-19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4D345C4D-ABC2-4D0D-A095-3F4C9174C9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2A79-9858-4846-9619-AC3A853A4162}" type="datetimeFigureOut">
              <a:rPr lang="en-US" smtClean="0"/>
              <a:pPr/>
              <a:t>28-Mar-19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4D345C4D-ABC2-4D0D-A095-3F4C9174C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2A79-9858-4846-9619-AC3A853A4162}" type="datetimeFigureOut">
              <a:rPr lang="en-US" smtClean="0"/>
              <a:pPr/>
              <a:t>28-Mar-19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D345C4D-ABC2-4D0D-A095-3F4C9174C9B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D345C4D-ABC2-4D0D-A095-3F4C9174C9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22A79-9858-4846-9619-AC3A853A4162}" type="datetimeFigureOut">
              <a:rPr lang="en-US" smtClean="0"/>
              <a:pPr/>
              <a:t>28-Mar-19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4D345C4D-ABC2-4D0D-A095-3F4C9174C9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E522A79-9858-4846-9619-AC3A853A4162}" type="datetimeFigureOut">
              <a:rPr lang="en-US" smtClean="0"/>
              <a:pPr/>
              <a:t>28-Mar-19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E522A79-9858-4846-9619-AC3A853A4162}" type="datetimeFigureOut">
              <a:rPr lang="en-US" smtClean="0"/>
              <a:pPr/>
              <a:t>28-Mar-19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4D345C4D-ABC2-4D0D-A095-3F4C9174C9B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BADSHA-01917-831280-- (1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8991600" cy="579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0" name="Group 19"/>
          <p:cNvGrpSpPr/>
          <p:nvPr/>
        </p:nvGrpSpPr>
        <p:grpSpPr>
          <a:xfrm>
            <a:off x="152400" y="1"/>
            <a:ext cx="2209800" cy="2286000"/>
            <a:chOff x="2321" y="0"/>
            <a:chExt cx="2329457" cy="2329457"/>
          </a:xfrm>
        </p:grpSpPr>
        <p:sp>
          <p:nvSpPr>
            <p:cNvPr id="21" name="Oval 20"/>
            <p:cNvSpPr/>
            <p:nvPr/>
          </p:nvSpPr>
          <p:spPr>
            <a:xfrm>
              <a:off x="2321" y="0"/>
              <a:ext cx="2329457" cy="2329457"/>
            </a:xfrm>
            <a:prstGeom prst="ellipse">
              <a:avLst/>
            </a:prstGeom>
            <a:solidFill>
              <a:srgbClr val="000000">
                <a:alpha val="36078"/>
              </a:srgbClr>
            </a:solidFill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2" name="Oval 4"/>
            <p:cNvSpPr/>
            <p:nvPr/>
          </p:nvSpPr>
          <p:spPr>
            <a:xfrm>
              <a:off x="343462" y="341141"/>
              <a:ext cx="1647175" cy="1647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8198" tIns="175260" rIns="128198" bIns="175260" numCol="1" spcCol="1270" anchor="ctr" anchorCtr="0">
              <a:noAutofit/>
            </a:bodyPr>
            <a:lstStyle/>
            <a:p>
              <a:pPr lvl="0" algn="ctr" defTabSz="6134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3800" b="1" kern="1200" dirty="0" smtClean="0">
                  <a:ln w="24500" cmpd="dbl">
                    <a:solidFill>
                      <a:schemeClr val="accent2">
                        <a:shade val="85000"/>
                        <a:satMod val="155000"/>
                      </a:schemeClr>
                    </a:solidFill>
                    <a:prstDash val="solid"/>
                    <a:miter lim="800000"/>
                  </a:ln>
                  <a:solidFill>
                    <a:srgbClr val="990000"/>
                  </a:soli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¯^v</a:t>
              </a:r>
              <a:endParaRPr lang="en-US" sz="13800" kern="1200" dirty="0">
                <a:solidFill>
                  <a:srgbClr val="990000"/>
                </a:solidFill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015966" y="0"/>
            <a:ext cx="2175034" cy="2362200"/>
            <a:chOff x="1865887" y="0"/>
            <a:chExt cx="2329457" cy="2329457"/>
          </a:xfrm>
        </p:grpSpPr>
        <p:sp>
          <p:nvSpPr>
            <p:cNvPr id="24" name="Oval 23"/>
            <p:cNvSpPr/>
            <p:nvPr/>
          </p:nvSpPr>
          <p:spPr>
            <a:xfrm>
              <a:off x="1865887" y="0"/>
              <a:ext cx="2329457" cy="2329457"/>
            </a:xfrm>
            <a:prstGeom prst="ellipse">
              <a:avLst/>
            </a:prstGeom>
            <a:solidFill>
              <a:srgbClr val="000000">
                <a:alpha val="38039"/>
              </a:srgbClr>
            </a:solidFill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5" name="Oval 6"/>
            <p:cNvSpPr/>
            <p:nvPr/>
          </p:nvSpPr>
          <p:spPr>
            <a:xfrm>
              <a:off x="2207028" y="341141"/>
              <a:ext cx="1647175" cy="1647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128198" tIns="146050" rIns="128198" bIns="146050" numCol="1" spcCol="1270" anchor="ctr" anchorCtr="0">
              <a:noAutofit/>
            </a:bodyPr>
            <a:lstStyle/>
            <a:p>
              <a:pPr lvl="0" algn="ctr" defTabSz="5111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500" b="1" kern="1200" dirty="0" smtClean="0">
                  <a:ln w="24500" cmpd="dbl">
                    <a:solidFill>
                      <a:schemeClr val="accent2">
                        <a:shade val="85000"/>
                        <a:satMod val="155000"/>
                      </a:schemeClr>
                    </a:solidFill>
                    <a:prstDash val="solid"/>
                    <a:miter lim="800000"/>
                  </a:ln>
                  <a:solidFill>
                    <a:schemeClr val="tx2">
                      <a:lumMod val="75000"/>
                    </a:schemeClr>
                  </a:soli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M</a:t>
              </a:r>
              <a:endParaRPr lang="en-US" sz="11500" kern="1200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879532" y="1"/>
            <a:ext cx="2064067" cy="2286000"/>
            <a:chOff x="3729453" y="0"/>
            <a:chExt cx="2329457" cy="2329457"/>
          </a:xfrm>
        </p:grpSpPr>
        <p:sp>
          <p:nvSpPr>
            <p:cNvPr id="27" name="Oval 26"/>
            <p:cNvSpPr/>
            <p:nvPr/>
          </p:nvSpPr>
          <p:spPr>
            <a:xfrm>
              <a:off x="3729453" y="0"/>
              <a:ext cx="2329457" cy="2329457"/>
            </a:xfrm>
            <a:prstGeom prst="ellipse">
              <a:avLst/>
            </a:prstGeom>
            <a:solidFill>
              <a:srgbClr val="0BD0D9">
                <a:alpha val="50196"/>
              </a:srgb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</p:sp>
        <p:sp>
          <p:nvSpPr>
            <p:cNvPr id="28" name="Oval 8"/>
            <p:cNvSpPr/>
            <p:nvPr/>
          </p:nvSpPr>
          <p:spPr>
            <a:xfrm>
              <a:off x="4070595" y="341141"/>
              <a:ext cx="1647175" cy="1647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8198" tIns="146050" rIns="128198" bIns="146050" numCol="1" spcCol="1270" anchor="ctr" anchorCtr="0">
              <a:noAutofit/>
            </a:bodyPr>
            <a:lstStyle/>
            <a:p>
              <a:pPr lvl="0" algn="ctr" defTabSz="5111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500" b="1" kern="1200" dirty="0" smtClean="0">
                  <a:ln w="24500" cmpd="dbl">
                    <a:solidFill>
                      <a:schemeClr val="accent2">
                        <a:shade val="85000"/>
                        <a:satMod val="155000"/>
                      </a:schemeClr>
                    </a:solidFill>
                    <a:prstDash val="solid"/>
                    <a:miter lim="800000"/>
                  </a:ln>
                  <a:solidFill>
                    <a:srgbClr val="0000FF"/>
                  </a:soli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Z</a:t>
              </a:r>
              <a:endParaRPr lang="en-US" sz="11500" kern="1200" dirty="0">
                <a:solidFill>
                  <a:srgbClr val="0000FF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5747742" y="76201"/>
            <a:ext cx="2177057" cy="2286000"/>
            <a:chOff x="5593020" y="0"/>
            <a:chExt cx="2329457" cy="2329457"/>
          </a:xfrm>
        </p:grpSpPr>
        <p:sp>
          <p:nvSpPr>
            <p:cNvPr id="30" name="Oval 29"/>
            <p:cNvSpPr/>
            <p:nvPr/>
          </p:nvSpPr>
          <p:spPr>
            <a:xfrm>
              <a:off x="5593020" y="0"/>
              <a:ext cx="2329457" cy="2329457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31" name="Oval 10"/>
            <p:cNvSpPr/>
            <p:nvPr/>
          </p:nvSpPr>
          <p:spPr>
            <a:xfrm>
              <a:off x="5934161" y="341141"/>
              <a:ext cx="1647175" cy="164717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128198" tIns="146050" rIns="128198" bIns="146050" numCol="1" spcCol="1270" anchor="ctr" anchorCtr="0">
              <a:noAutofit/>
            </a:bodyPr>
            <a:lstStyle/>
            <a:p>
              <a:pPr lvl="0" algn="ctr" defTabSz="5111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1500" b="1" kern="1200" dirty="0" smtClean="0">
                  <a:ln w="24500" cmpd="dbl">
                    <a:solidFill>
                      <a:schemeClr val="accent2">
                        <a:shade val="85000"/>
                        <a:satMod val="155000"/>
                      </a:schemeClr>
                    </a:solidFill>
                    <a:prstDash val="solid"/>
                    <a:miter lim="800000"/>
                  </a:ln>
                  <a:solidFill>
                    <a:srgbClr val="FF0000"/>
                  </a:soli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  <a:latin typeface="SutonnyMJ" pitchFamily="2" charset="0"/>
                  <a:cs typeface="SutonnyMJ" pitchFamily="2" charset="0"/>
                </a:rPr>
                <a:t>g</a:t>
              </a:r>
              <a:endParaRPr lang="en-US" sz="11500" kern="1200" dirty="0"/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0" y="6324600"/>
            <a:ext cx="9144000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gvt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),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avbmvMi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bjeywbqv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Avwjg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`ª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vmv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kiY‡Lvjv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ev‡MinvU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000" b="1" i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33" name="Picture 32" descr="1b21397fa5ae2cbbdde2a8e24fdd6f25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9459" y="965161"/>
            <a:ext cx="1362409" cy="1494022"/>
          </a:xfrm>
          <a:prstGeom prst="rect">
            <a:avLst/>
          </a:prstGeom>
          <a:blipFill dpi="0" rotWithShape="1">
            <a:blip r:embed="rId4">
              <a:alphaModFix amt="42000"/>
            </a:blip>
            <a:srcRect/>
            <a:tile tx="0" ty="0" sx="100000" sy="100000" flip="none" algn="tl"/>
          </a:blip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ABLE1.png"/>
          <p:cNvPicPr>
            <a:picLocks noChangeAspect="1"/>
          </p:cNvPicPr>
          <p:nvPr/>
        </p:nvPicPr>
        <p:blipFill>
          <a:blip r:embed="rId2"/>
          <a:srcRect l="33819" t="2454"/>
          <a:stretch>
            <a:fillRect/>
          </a:stretch>
        </p:blipFill>
        <p:spPr>
          <a:xfrm>
            <a:off x="4800600" y="2514600"/>
            <a:ext cx="3857625" cy="2057400"/>
          </a:xfrm>
          <a:prstGeom prst="rect">
            <a:avLst/>
          </a:prstGeom>
        </p:spPr>
      </p:pic>
      <p:pic>
        <p:nvPicPr>
          <p:cNvPr id="5" name="Picture 4" descr="CHART.jpg"/>
          <p:cNvPicPr>
            <a:picLocks noChangeAspect="1"/>
          </p:cNvPicPr>
          <p:nvPr/>
        </p:nvPicPr>
        <p:blipFill>
          <a:blip r:embed="rId3"/>
          <a:srcRect t="44582" r="1946"/>
          <a:stretch>
            <a:fillRect/>
          </a:stretch>
        </p:blipFill>
        <p:spPr>
          <a:xfrm>
            <a:off x="609600" y="2514600"/>
            <a:ext cx="4100088" cy="1981200"/>
          </a:xfrm>
          <a:prstGeom prst="rect">
            <a:avLst/>
          </a:prstGeom>
        </p:spPr>
      </p:pic>
      <p:pic>
        <p:nvPicPr>
          <p:cNvPr id="6" name="Picture 5" descr="CHART.jpg"/>
          <p:cNvPicPr>
            <a:picLocks noChangeAspect="1"/>
          </p:cNvPicPr>
          <p:nvPr/>
        </p:nvPicPr>
        <p:blipFill>
          <a:blip r:embed="rId3"/>
          <a:srcRect r="389" b="54901"/>
          <a:stretch>
            <a:fillRect/>
          </a:stretch>
        </p:blipFill>
        <p:spPr>
          <a:xfrm>
            <a:off x="609600" y="838200"/>
            <a:ext cx="8077200" cy="16476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" y="152400"/>
            <a:ext cx="80772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টেবিল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সারনি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724400"/>
            <a:ext cx="3581400" cy="14773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ডকুমেন্টে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টেবিল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ওয়ার্ড-৭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Insurt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tab-এ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, Table-এ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বক্স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কলাম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রোর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সংখ্যা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ok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Table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0" y="2438400"/>
            <a:ext cx="3886200" cy="1600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1181100" y="2781300"/>
            <a:ext cx="3200400" cy="1447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724400" y="4724400"/>
            <a:ext cx="3886200" cy="17543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ডকুমেন্টে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চার্ট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ওয়ার্ড-৭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Insurt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tab-এ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, chart-এ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একটা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বক্স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চার্ট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নিবে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ok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chart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/>
          </a:p>
          <a:p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rot="16200000" flipV="1">
            <a:off x="2628900" y="1409700"/>
            <a:ext cx="3810000" cy="3581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5181600" y="2362200"/>
            <a:ext cx="3429000" cy="2057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304800"/>
            <a:ext cx="80772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INSURT PICTU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43000"/>
            <a:ext cx="8534400" cy="27518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800" y="4038600"/>
            <a:ext cx="8534400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ডকুমেন্টে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ডকুনেন্টকে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সুন্দরভাবে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উপস্থাপন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ডকুমেন্টে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…… </a:t>
            </a: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5029200"/>
            <a:ext cx="85344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পছন্দ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সিলেক্ট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Insurt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-এ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ডকুমেন্টে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rot="5400000" flipH="1" flipV="1">
            <a:off x="457200" y="2514600"/>
            <a:ext cx="3505200" cy="1828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5400000" flipH="1" flipV="1">
            <a:off x="1981200" y="2971800"/>
            <a:ext cx="2819400" cy="1600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3505200" y="3276600"/>
            <a:ext cx="2209800" cy="1447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047750"/>
            <a:ext cx="7620000" cy="4762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gvt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),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avbmvMi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bjeywbqv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Avwjg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gv`ªvmv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kiY‡Lvjv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ev‡MinvU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000" b="1" i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838200" y="838200"/>
            <a:ext cx="784860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" y="2514600"/>
            <a:ext cx="784860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ডকুমেন্টে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টেবিল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দেখাও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gvt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),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avbmvMi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bjeywbqv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Avwjg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gv`ªvmv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kiY‡Lvjv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ev‡MinvU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000" b="1" i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381000"/>
            <a:ext cx="51054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বুলেটস</a:t>
            </a:r>
            <a:r>
              <a:rPr lang="en-US" sz="4000" b="1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b="1" dirty="0" err="1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নাম্বারিং</a:t>
            </a:r>
            <a:r>
              <a:rPr lang="en-US" sz="4000" b="1" dirty="0" smtClean="0">
                <a:solidFill>
                  <a:srgbClr val="660066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solidFill>
                <a:srgbClr val="660066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BULLETS &amp; NUMBER.png"/>
          <p:cNvPicPr>
            <a:picLocks noChangeAspect="1"/>
          </p:cNvPicPr>
          <p:nvPr/>
        </p:nvPicPr>
        <p:blipFill>
          <a:blip r:embed="rId2"/>
          <a:srcRect r="893" b="8541"/>
          <a:stretch>
            <a:fillRect/>
          </a:stretch>
        </p:blipFill>
        <p:spPr>
          <a:xfrm>
            <a:off x="228600" y="1219200"/>
            <a:ext cx="8458200" cy="251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4114800"/>
            <a:ext cx="1752600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দোয়েল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কোয়েল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ময়না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বুলবুলি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2200" y="4191000"/>
            <a:ext cx="1752600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পদ্মা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2.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মেঘনা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342900" indent="-34290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3.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যমুনা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4.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সুরমা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228601"/>
            <a:ext cx="8458200" cy="64633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6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আর্ট</a:t>
            </a:r>
            <a:r>
              <a:rPr lang="en-US" sz="36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36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nsert word art.jpg"/>
          <p:cNvPicPr>
            <a:picLocks noChangeAspect="1"/>
          </p:cNvPicPr>
          <p:nvPr/>
        </p:nvPicPr>
        <p:blipFill>
          <a:blip r:embed="rId3"/>
          <a:srcRect r="128" b="22449"/>
          <a:stretch>
            <a:fillRect/>
          </a:stretch>
        </p:blipFill>
        <p:spPr>
          <a:xfrm>
            <a:off x="76200" y="871330"/>
            <a:ext cx="8610600" cy="2895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" y="3962400"/>
            <a:ext cx="8686800" cy="1569660"/>
          </a:xfrm>
          <a:prstGeom prst="rect">
            <a:avLst/>
          </a:prstGeom>
          <a:solidFill>
            <a:schemeClr val="accent6">
              <a:lumMod val="20000"/>
              <a:lumOff val="80000"/>
              <a:alpha val="77000"/>
            </a:schemeClr>
          </a:solidFill>
          <a:ln w="190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ডকুমেন্টে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স্টাইলের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আর্ট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In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sert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ট্যাবের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টেক্সট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গ্রুপে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আর্ট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-এ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পছন্দমতো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স্টাইল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text box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সেখানে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লিখতে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লিখলে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   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828801" y="5553670"/>
            <a:ext cx="3962400" cy="923330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isometricOffAxis1Right"/>
              <a:lightRig rig="flat" dir="tl">
                <a:rot lat="0" lon="0" rev="6600000"/>
              </a:lightRig>
            </a:scene3d>
            <a:sp3d extrusionH="25400" contourW="8890">
              <a:bevelT w="38100" h="31750"/>
              <a:bevelB w="38100" h="3810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ব্যানবেইজ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gvt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),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avbmvMi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bjeywbqv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Avwjg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gv`ªvmv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kiY‡Lvjv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ev‡MinvU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000" b="1" i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877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914400"/>
            <a:ext cx="769620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2590800"/>
            <a:ext cx="7772400" cy="14465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প্রসেসিং-এর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তৈরির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পর্যায়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ক্রমিক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ধাপ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gvt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),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avbmvMi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bjeywbqv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Avwjg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gv`ªvmv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kiY‡Lvjv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ev‡MinvU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000" b="1" i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480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600" y="914400"/>
            <a:ext cx="762000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438400"/>
            <a:ext cx="7620000" cy="26776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প্রসেসিং-এর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প্রসেসিং-এর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কমান্ড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buFont typeface="Wingdings" pitchFamily="2" charset="2"/>
              <a:buChar char="Ø"/>
            </a:pP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কপি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পেষ্ট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কমান্ড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gvt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),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avbmvMi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bjeywbqv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Avwjg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gv`ªvmv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kiY‡Lvjv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ev‡MinvU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000" b="1" i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69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1066800"/>
            <a:ext cx="8001000" cy="7694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667000"/>
            <a:ext cx="822960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টাইপরাইটারের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চেয়ে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সুবিধার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তুলনামুলোক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পার্থক্য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gvt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),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avbmvMi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bjeywbqv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Avwjg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gv`ªvmv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kiY‡Lvjv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ev‡MinvU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000" b="1" i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51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DSHA-01917-831280--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9" y="-20782"/>
            <a:ext cx="8915401" cy="502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gvt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),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avbmvMi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bjeywbqv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Avwjg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gv`ªvmv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kiY‡Lvjv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ev‡MinvU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000" b="1" i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228600" y="2992865"/>
            <a:ext cx="9067800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perspectiveContrastingLeftFacing"/>
              <a:lightRig rig="threePt" dir="t"/>
            </a:scene3d>
          </a:bodyPr>
          <a:lstStyle/>
          <a:p>
            <a:pPr algn="ctr"/>
            <a:r>
              <a:rPr lang="en-US" sz="16600" b="1" cap="none" spc="0" dirty="0" err="1" smtClean="0">
                <a:ln w="57150">
                  <a:solidFill>
                    <a:srgbClr val="C00000"/>
                  </a:solidFill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6600" b="1" cap="none" spc="0" dirty="0">
              <a:ln w="57150">
                <a:solidFill>
                  <a:srgbClr val="C00000"/>
                </a:solidFill>
                <a:prstDash val="solid"/>
              </a:ln>
              <a:blipFill>
                <a:blip r:embed="rId4"/>
                <a:tile tx="0" ty="0" sx="100000" sy="100000" flip="none" algn="tl"/>
              </a:blip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098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5"/>
          <p:cNvSpPr txBox="1">
            <a:spLocks noGrp="1"/>
          </p:cNvSpPr>
          <p:nvPr>
            <p:ph type="title"/>
          </p:nvPr>
        </p:nvSpPr>
        <p:spPr>
          <a:xfrm>
            <a:off x="0" y="0"/>
            <a:ext cx="9144000" cy="7232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4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শিরোনাম</a:t>
            </a:r>
            <a:r>
              <a:rPr lang="en-US" sz="44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solidFill>
                <a:srgbClr val="0033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Content Placeholder 4"/>
          <p:cNvSpPr txBox="1">
            <a:spLocks/>
          </p:cNvSpPr>
          <p:nvPr/>
        </p:nvSpPr>
        <p:spPr>
          <a:xfrm>
            <a:off x="4800600" y="762000"/>
            <a:ext cx="4343400" cy="60960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>
              <a:buNone/>
            </a:pP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sz="2800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endParaRPr lang="en-US" sz="3200" b="1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†</a:t>
            </a:r>
            <a:r>
              <a:rPr lang="en-US" sz="3200" b="1" dirty="0" err="1" smtClean="0">
                <a:latin typeface="SutonnyMJ" pitchFamily="2" charset="0"/>
                <a:cs typeface="SutonnyMJ" pitchFamily="2" charset="0"/>
              </a:rPr>
              <a:t>kÖYx</a:t>
            </a:r>
            <a:r>
              <a:rPr lang="en-US" sz="3200" b="1" dirty="0" smtClean="0">
                <a:latin typeface="SutonnyMJ" pitchFamily="2" charset="0"/>
                <a:cs typeface="SutonnyMJ" pitchFamily="2" charset="0"/>
              </a:rPr>
              <a:t> : beg</a:t>
            </a:r>
          </a:p>
          <a:p>
            <a:pPr>
              <a:buNone/>
            </a:pP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welq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: Z_¨ I †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hvMv‡hvM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cÖhyw³ </a:t>
            </a:r>
          </a:p>
          <a:p>
            <a:pPr>
              <a:buNone/>
            </a:pP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Aa¨vq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: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PZz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_©</a:t>
            </a:r>
          </a:p>
          <a:p>
            <a:pPr>
              <a:buNone/>
            </a:pP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cvV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: 01</a:t>
            </a:r>
          </a:p>
          <a:p>
            <a:pPr>
              <a:buNone/>
            </a:pP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mgq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: 50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wgwbU</a:t>
            </a:r>
            <a:endParaRPr lang="en-US" sz="2800" b="1" dirty="0" smtClean="0">
              <a:latin typeface="SutonnyMJ" pitchFamily="2" charset="0"/>
              <a:cs typeface="SutonnyMJ" pitchFamily="2" charset="0"/>
            </a:endParaRPr>
          </a:p>
          <a:p>
            <a:pPr>
              <a:buNone/>
            </a:pP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ZvwiL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: 27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gvP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© 2019Bs</a:t>
            </a:r>
            <a:endParaRPr lang="en-US" sz="3200" b="1" dirty="0"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48" t="4296" r="3904" b="7474"/>
          <a:stretch/>
        </p:blipFill>
        <p:spPr>
          <a:xfrm rot="16200000">
            <a:off x="5868128" y="1066071"/>
            <a:ext cx="2208344" cy="205740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gvt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),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avbmvMi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bjeywbqv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Avwjg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gv`ªvmv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kiY‡Lvjv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ev‡MinvU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000" b="1" i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16" name="Content Placeholder 4"/>
          <p:cNvSpPr txBox="1">
            <a:spLocks/>
          </p:cNvSpPr>
          <p:nvPr/>
        </p:nvSpPr>
        <p:spPr>
          <a:xfrm>
            <a:off x="0" y="761999"/>
            <a:ext cx="4343400" cy="559561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2500" lnSpcReduction="10000"/>
          </a:bodyPr>
          <a:lstStyle/>
          <a:p>
            <a:pPr marL="91440" algn="ctr">
              <a:spcBef>
                <a:spcPts val="0"/>
              </a:spcBef>
              <a:buNone/>
            </a:pPr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SutonnyMJ" pitchFamily="2" charset="0"/>
              <a:cs typeface="SutonnyMJ" pitchFamily="2" charset="0"/>
            </a:endParaRPr>
          </a:p>
          <a:p>
            <a:pPr marL="91440" algn="ctr">
              <a:spcBef>
                <a:spcPts val="0"/>
              </a:spcBef>
              <a:buNone/>
            </a:pP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SutonnyMJ" pitchFamily="2" charset="0"/>
              <a:cs typeface="SutonnyMJ" pitchFamily="2" charset="0"/>
            </a:endParaRPr>
          </a:p>
          <a:p>
            <a:pPr marL="91440" algn="ctr">
              <a:spcBef>
                <a:spcPts val="0"/>
              </a:spcBef>
              <a:buNone/>
            </a:pPr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SutonnyMJ" pitchFamily="2" charset="0"/>
              <a:cs typeface="SutonnyMJ" pitchFamily="2" charset="0"/>
            </a:endParaRPr>
          </a:p>
          <a:p>
            <a:pPr marL="91440" algn="ctr">
              <a:spcBef>
                <a:spcPts val="0"/>
              </a:spcBef>
              <a:buNone/>
            </a:pP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SutonnyMJ" pitchFamily="2" charset="0"/>
              <a:cs typeface="SutonnyMJ" pitchFamily="2" charset="0"/>
            </a:endParaRPr>
          </a:p>
          <a:p>
            <a:pPr marL="91440" algn="ctr">
              <a:spcBef>
                <a:spcPts val="0"/>
              </a:spcBef>
              <a:buNone/>
            </a:pPr>
            <a:endParaRPr lang="en-US" sz="4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SutonnyMJ" pitchFamily="2" charset="0"/>
              <a:cs typeface="SutonnyMJ" pitchFamily="2" charset="0"/>
            </a:endParaRPr>
          </a:p>
          <a:p>
            <a:pPr marL="91440" algn="ctr">
              <a:spcBef>
                <a:spcPts val="0"/>
              </a:spcBef>
              <a:buNone/>
            </a:pP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SutonnyMJ" pitchFamily="2" charset="0"/>
              <a:cs typeface="SutonnyMJ" pitchFamily="2" charset="0"/>
            </a:endParaRPr>
          </a:p>
          <a:p>
            <a:pPr marL="91440" algn="ctr">
              <a:spcBef>
                <a:spcPts val="0"/>
              </a:spcBef>
              <a:buNone/>
            </a:pPr>
            <a:r>
              <a:rPr lang="en-US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SutonnyMJ" pitchFamily="2" charset="0"/>
                <a:cs typeface="SutonnyMJ" pitchFamily="2" charset="0"/>
              </a:rPr>
              <a:t>†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SutonnyMJ" pitchFamily="2" charset="0"/>
                <a:cs typeface="SutonnyMJ" pitchFamily="2" charset="0"/>
              </a:rPr>
              <a:t>gvt</a:t>
            </a:r>
            <a:r>
              <a:rPr lang="en-US" sz="4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SutonnyMJ" pitchFamily="2" charset="0"/>
                <a:cs typeface="SutonnyMJ" pitchFamily="2" charset="0"/>
              </a:rPr>
              <a:t>AvjvDwÏb</a:t>
            </a:r>
            <a:endParaRPr lang="en-US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SutonnyMJ" pitchFamily="2" charset="0"/>
              <a:cs typeface="SutonnyMJ" pitchFamily="2" charset="0"/>
            </a:endParaRPr>
          </a:p>
          <a:p>
            <a:pPr marL="91440" algn="ctr">
              <a:spcBef>
                <a:spcPts val="0"/>
              </a:spcBef>
              <a:buNone/>
            </a:pP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AvBwmwU</a:t>
            </a:r>
            <a:r>
              <a:rPr lang="en-US" sz="2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SutonnyMJ" pitchFamily="2" charset="0"/>
                <a:cs typeface="SutonnyMJ" pitchFamily="2" charset="0"/>
              </a:rPr>
              <a:t>)</a:t>
            </a:r>
            <a:endParaRPr lang="en-US" sz="9600" b="1" dirty="0">
              <a:solidFill>
                <a:schemeClr val="tx1">
                  <a:lumMod val="95000"/>
                  <a:lumOff val="5000"/>
                </a:schemeClr>
              </a:solidFill>
              <a:latin typeface="SutonnyMJ" pitchFamily="2" charset="0"/>
              <a:cs typeface="SutonnyMJ" pitchFamily="2" charset="0"/>
            </a:endParaRPr>
          </a:p>
          <a:p>
            <a:pPr marL="91440" algn="ctr">
              <a:spcBef>
                <a:spcPts val="0"/>
              </a:spcBef>
              <a:buNone/>
            </a:pP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avbmvMi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bjeywbqv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Avwjg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gv</a:t>
            </a:r>
            <a:r>
              <a:rPr lang="en-US" sz="2800" b="1" dirty="0">
                <a:latin typeface="SutonnyMJ" pitchFamily="2" charset="0"/>
                <a:cs typeface="SutonnyMJ" pitchFamily="2" charset="0"/>
              </a:rPr>
              <a:t>`ª</a:t>
            </a:r>
            <a:r>
              <a:rPr lang="en-US" sz="2800" b="1" dirty="0" err="1">
                <a:latin typeface="SutonnyMJ" pitchFamily="2" charset="0"/>
                <a:cs typeface="SutonnyMJ" pitchFamily="2" charset="0"/>
              </a:rPr>
              <a:t>vmv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  <a:p>
            <a:pPr marL="91440" algn="ctr">
              <a:spcBef>
                <a:spcPts val="0"/>
              </a:spcBef>
              <a:buNone/>
            </a:pPr>
            <a:r>
              <a:rPr lang="en-US" sz="28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kiY‡Lvvjv</a:t>
            </a:r>
            <a:r>
              <a:rPr lang="en-US" sz="28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ev‡MinvU</a:t>
            </a:r>
            <a:endParaRPr lang="en-US" sz="1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  <a:p>
            <a:pPr marL="91440" algn="ctr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alauddin2408@gmail.com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" algn="ctr">
              <a:spcBef>
                <a:spcPts val="0"/>
              </a:spcBef>
              <a:buNone/>
            </a:pPr>
            <a:r>
              <a:rPr lang="en-US" sz="28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gvevBj</a:t>
            </a:r>
            <a:r>
              <a:rPr lang="en-US" sz="2800" b="1" dirty="0">
                <a:solidFill>
                  <a:srgbClr val="002060"/>
                </a:solidFill>
                <a:latin typeface="SutonnyMJ" pitchFamily="2" charset="0"/>
                <a:cs typeface="SutonnyMJ" pitchFamily="2" charset="0"/>
              </a:rPr>
              <a:t> : 01727 072408</a:t>
            </a:r>
            <a:endParaRPr lang="en-US" sz="9600" b="1" dirty="0">
              <a:solidFill>
                <a:srgbClr val="00206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18" name="Picture 2" descr="C:\Users\PC\Desktop\MAHAMUD.jpg"/>
          <p:cNvPicPr>
            <a:picLocks noChangeAspect="1" noChangeArrowheads="1"/>
          </p:cNvPicPr>
          <p:nvPr/>
        </p:nvPicPr>
        <p:blipFill>
          <a:blip r:embed="rId7"/>
          <a:stretch>
            <a:fillRect/>
          </a:stretch>
        </p:blipFill>
        <p:spPr bwMode="auto">
          <a:xfrm>
            <a:off x="876300" y="789295"/>
            <a:ext cx="2590800" cy="2895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  <p:bldP spid="10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6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all users.allusers-PC\Desktop\word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914400"/>
            <a:ext cx="8534400" cy="5381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gvt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),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avbmvMi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bjeywbqv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Avwjg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gv`ªvmv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kiY‡Lvjv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ev‡MinvU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000" b="1" i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5" name="Down Arrow Callout 4"/>
          <p:cNvSpPr/>
          <p:nvPr/>
        </p:nvSpPr>
        <p:spPr>
          <a:xfrm>
            <a:off x="5181600" y="0"/>
            <a:ext cx="3962400" cy="1066800"/>
          </a:xfrm>
          <a:prstGeom prst="downArrowCallou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IqvW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cÖ‡mm‡i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jLv‡jwL</a:t>
            </a:r>
            <a:r>
              <a:rPr lang="en-US" sz="2800" b="1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800" b="1" dirty="0" err="1" smtClean="0">
                <a:latin typeface="SutonnyMJ" pitchFamily="2" charset="0"/>
                <a:cs typeface="SutonnyMJ" pitchFamily="2" charset="0"/>
              </a:rPr>
              <a:t>Kiv</a:t>
            </a:r>
            <a:endParaRPr lang="en-US" sz="2800" b="1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ord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609600"/>
            <a:ext cx="8534401" cy="594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gvt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),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avbmvMi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bjeywbqv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Avwjg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gv`ªvmv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kiY‡Lvjv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ev‡MinvU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000" b="1" i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5181600" y="0"/>
            <a:ext cx="3962400" cy="1066800"/>
          </a:xfrm>
          <a:prstGeom prst="downArrowCallout">
            <a:avLst/>
          </a:pr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wewfbœ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wWRvB‡b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IqvW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© 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cÖ‡mm‡i</a:t>
            </a:r>
            <a:r>
              <a:rPr lang="en-US" sz="2400" dirty="0" smtClean="0"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dirty="0" err="1" smtClean="0">
                <a:latin typeface="SutonnyMJ" pitchFamily="2" charset="0"/>
                <a:cs typeface="SutonnyMJ" pitchFamily="2" charset="0"/>
              </a:rPr>
              <a:t>jLv</a:t>
            </a:r>
            <a:endParaRPr lang="en-US" sz="2400" dirty="0"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38200" y="1752600"/>
            <a:ext cx="7696200" cy="1600438"/>
          </a:xfrm>
          <a:prstGeom prst="round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en-US" sz="8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gvt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),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avbmvMi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bjeywbqv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Avwjg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gv`ªvmv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kiY‡Lvjv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ev‡MinvU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000" b="1" i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6000" b="1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en-US" sz="6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8229600" cy="3429000"/>
          </a:xfr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sz="1800" b="1" dirty="0" smtClean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সম্পাদনা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None/>
            </a:pP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কৌশল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ব্যাখ্য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None/>
            </a:pP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gvt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),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avbmvMi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bjeywbqv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Avwjg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gv`ªvmv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kiY‡Lvjv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ev‡MinvU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000" b="1" i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S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0"/>
            <a:ext cx="9144000" cy="6019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66800" y="3733800"/>
            <a:ext cx="7086600" cy="1631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ইংরেজী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প্রক্রিয়াকরন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শব্দকে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সাজিয়ে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গুছিয়ে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প্রক্রিয়াকেই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>
              <a:buFont typeface="Wingdings" pitchFamily="2" charset="2"/>
              <a:buChar char="v"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সুবিধাঃ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নির্ভুলতা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সংশোধনের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ছবি,গ্রাফ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চার্ট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gvt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),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avbmvMi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bjeywbqv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Avwjg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gv`ªvmv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kiY‡Lvjv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ev‡MinvU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000" b="1" i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5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00"/>
            <a:ext cx="1167970" cy="727925"/>
          </a:xfrm>
          <a:prstGeom prst="rect">
            <a:avLst/>
          </a:prstGeom>
        </p:spPr>
      </p:pic>
      <p:pic>
        <p:nvPicPr>
          <p:cNvPr id="5" name="Picture 4" descr="TABLE1.png"/>
          <p:cNvPicPr>
            <a:picLocks noChangeAspect="1"/>
          </p:cNvPicPr>
          <p:nvPr/>
        </p:nvPicPr>
        <p:blipFill>
          <a:blip r:embed="rId3"/>
          <a:srcRect l="33819" t="2454"/>
          <a:stretch>
            <a:fillRect/>
          </a:stretch>
        </p:blipFill>
        <p:spPr>
          <a:xfrm>
            <a:off x="2057400" y="4495800"/>
            <a:ext cx="1571625" cy="838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85800" y="609600"/>
            <a:ext cx="7848600" cy="70788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প্রসেসিং-এর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1447800"/>
            <a:ext cx="8382000" cy="193899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নির্ভুল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ভুল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সংশোধনের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Wingdings" pitchFamily="2" charset="2"/>
              <a:buChar char="v"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বড়করা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রঙ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</a:p>
          <a:p>
            <a:pPr marL="342900" indent="-342900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চার্ট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টেবিল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ডকুমেন্টকে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আরো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আকর্ষণীয়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সংরক্ষন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CHART.jpg"/>
          <p:cNvPicPr>
            <a:picLocks noChangeAspect="1"/>
          </p:cNvPicPr>
          <p:nvPr/>
        </p:nvPicPr>
        <p:blipFill>
          <a:blip r:embed="rId4"/>
          <a:srcRect t="44582" r="1946"/>
          <a:stretch>
            <a:fillRect/>
          </a:stretch>
        </p:blipFill>
        <p:spPr>
          <a:xfrm>
            <a:off x="4267200" y="4191000"/>
            <a:ext cx="3033288" cy="146571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0" y="6396335"/>
            <a:ext cx="9144000" cy="461665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gvt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4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AvjvDwÏb</a:t>
            </a:r>
            <a:r>
              <a:rPr lang="en-US" sz="24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mnKvix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wkÿK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(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Kw¤úDUvi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),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avbmvMi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bjeywbqv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Avwjg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gv`ªvmv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kiY‡Lvjv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, </a:t>
            </a:r>
            <a:r>
              <a:rPr lang="en-US" sz="2000" b="1" i="1" dirty="0" err="1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ev‡MinvU</a:t>
            </a:r>
            <a:r>
              <a:rPr lang="en-US" sz="2000" b="1" i="1" dirty="0" smtClean="0">
                <a:solidFill>
                  <a:schemeClr val="bg1"/>
                </a:solidFill>
                <a:latin typeface="SutonnyMJ" pitchFamily="2" charset="0"/>
                <a:cs typeface="SutonnyMJ" pitchFamily="2" charset="0"/>
              </a:rPr>
              <a:t>|</a:t>
            </a:r>
            <a:endParaRPr lang="en-US" sz="2000" b="1" i="1" dirty="0">
              <a:solidFill>
                <a:schemeClr val="bg1"/>
              </a:solidFill>
              <a:latin typeface="SutonnyMJ" pitchFamily="2" charset="0"/>
              <a:cs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8178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04800"/>
            <a:ext cx="7467600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লেখির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সাজসজ্জাঃ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ফন্ট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স্টাইল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সাইজ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রঙ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নির্ধারন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w07fontchang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914400"/>
            <a:ext cx="8458200" cy="2438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7200" y="3505200"/>
            <a:ext cx="8229600" cy="23467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ওয়ার্ড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প্রসেসিং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ফন্ট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স্টাইল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সাইজ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রঙ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নির্ধারন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প্রথমে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ওয়ার্ড-৭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রিবনের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Home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মেনু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font style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সাইজ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নির্ধারন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তারপর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font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রঙ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নির্বাচন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সর্বশেষ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ok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ফন্ট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স্টাইল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সাইজ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রঙ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নির্ধারন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124</TotalTime>
  <Words>819</Words>
  <Application>Microsoft Office PowerPoint</Application>
  <PresentationFormat>On-screen Show (4:3)</PresentationFormat>
  <Paragraphs>95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Calibri</vt:lpstr>
      <vt:lpstr>Georgia</vt:lpstr>
      <vt:lpstr>NikoshBAN</vt:lpstr>
      <vt:lpstr>SutonnyMJ</vt:lpstr>
      <vt:lpstr>Times New Roman</vt:lpstr>
      <vt:lpstr>Wingdings</vt:lpstr>
      <vt:lpstr>Wingdings 2</vt:lpstr>
      <vt:lpstr>Civic</vt:lpstr>
      <vt:lpstr>PowerPoint Presentation</vt:lpstr>
      <vt:lpstr>পরিচিতি ও পাঠ শিরোনাম </vt:lpstr>
      <vt:lpstr>PowerPoint Presentation</vt:lpstr>
      <vt:lpstr>PowerPoint Presentation</vt:lpstr>
      <vt:lpstr>PowerPoint Presentation</vt:lpstr>
      <vt:lpstr>শিখনফল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ALAUDDIN</dc:creator>
  <cp:lastModifiedBy>ALAUDDIN</cp:lastModifiedBy>
  <cp:revision>27</cp:revision>
  <dcterms:created xsi:type="dcterms:W3CDTF">2019-03-26T17:41:38Z</dcterms:created>
  <dcterms:modified xsi:type="dcterms:W3CDTF">2019-03-28T04:58:27Z</dcterms:modified>
</cp:coreProperties>
</file>